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73" r:id="rId2"/>
    <p:sldId id="269" r:id="rId3"/>
    <p:sldId id="270" r:id="rId4"/>
    <p:sldId id="271" r:id="rId5"/>
    <p:sldId id="256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uxf6nLn29c+2/GC1WBw7HVowe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0ab1a905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f0ab1a905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1_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14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1_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00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1_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00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1_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27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;p1"/>
          <p:cNvSpPr txBox="1"/>
          <p:nvPr/>
        </p:nvSpPr>
        <p:spPr>
          <a:xfrm>
            <a:off x="668309" y="1009056"/>
            <a:ext cx="8827383" cy="12153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08000" tIns="108000" rIns="108000" bIns="108000" anchor="t" anchorCtr="0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500"/>
            </a:pPr>
            <a:r>
              <a:rPr lang="pt-BR" sz="3600" b="1" dirty="0">
                <a:solidFill>
                  <a:srgbClr val="FFFFFF"/>
                </a:solidFill>
                <a:ea typeface="Arial"/>
                <a:cs typeface="Arial"/>
              </a:rPr>
              <a:t>NOME DA DISCIPLINA 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4500"/>
            </a:pPr>
            <a:r>
              <a:rPr lang="pt-BR" sz="3600" b="1" dirty="0">
                <a:solidFill>
                  <a:srgbClr val="FFFFFF"/>
                </a:solidFill>
                <a:ea typeface="Arial"/>
                <a:cs typeface="Arial"/>
              </a:rPr>
              <a:t>(MAIÚSCULA E EM NEGRITO)</a:t>
            </a:r>
          </a:p>
        </p:txBody>
      </p:sp>
      <p:sp>
        <p:nvSpPr>
          <p:cNvPr id="10" name="Google Shape;91;p1"/>
          <p:cNvSpPr txBox="1"/>
          <p:nvPr/>
        </p:nvSpPr>
        <p:spPr>
          <a:xfrm>
            <a:off x="668309" y="3076957"/>
            <a:ext cx="826325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da aula - Fonte Arial</a:t>
            </a:r>
            <a:br>
              <a:rPr lang="pt-BR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</a:t>
            </a:r>
            <a:r>
              <a:rPr lang="pt-BR" sz="2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lang="pt-BR" sz="2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1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57940" y="727564"/>
            <a:ext cx="10916021" cy="588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FFFF00"/>
                </a:solidFill>
                <a:latin typeface="Arial"/>
                <a:cs typeface="Arial"/>
              </a:rPr>
              <a:t>Texto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 font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Arial"/>
              </a:rPr>
              <a:t>arial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 28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Arial"/>
              </a:rPr>
              <a:t>diagramado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 a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Arial"/>
              </a:rPr>
              <a:t>esquerda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Arial"/>
              </a:rPr>
              <a:t>como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 no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Arial"/>
              </a:rPr>
              <a:t>exemplo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cs typeface="Arial"/>
              </a:rPr>
              <a:t>abaixo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 à esquerda, destaques em amarelo</a:t>
            </a:r>
            <a:r>
              <a:rPr lang="pt-B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Arial com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2859959" y="3675293"/>
          <a:ext cx="5354868" cy="163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117906" imgH="457200" progId="Equation.3">
                  <p:embed/>
                </p:oleObj>
              </mc:Choice>
              <mc:Fallback>
                <p:oleObj name="Equação" r:id="rId2" imgW="1117906" imgH="457200" progId="Equation.3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959" y="3675293"/>
                        <a:ext cx="5354868" cy="16364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785256" y="1916129"/>
            <a:ext cx="1038004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Fonte: Arial com </a:t>
            </a:r>
            <a:r>
              <a:rPr lang="pt-B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63732" y="473976"/>
            <a:ext cx="914399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FONT ARIAL 54</a:t>
            </a:r>
          </a:p>
        </p:txBody>
      </p:sp>
    </p:spTree>
    <p:extLst>
      <p:ext uri="{BB962C8B-B14F-4D97-AF65-F5344CB8AC3E}">
        <p14:creationId xmlns:p14="http://schemas.microsoft.com/office/powerpoint/2010/main" val="24922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68" y="1374222"/>
            <a:ext cx="7198043" cy="4986955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763732" y="473976"/>
            <a:ext cx="914399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FONT ARIAL 54</a:t>
            </a:r>
          </a:p>
        </p:txBody>
      </p:sp>
    </p:spTree>
    <p:extLst>
      <p:ext uri="{BB962C8B-B14F-4D97-AF65-F5344CB8AC3E}">
        <p14:creationId xmlns:p14="http://schemas.microsoft.com/office/powerpoint/2010/main" val="427776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0ab1a905a_0_69"/>
          <p:cNvSpPr txBox="1"/>
          <p:nvPr/>
        </p:nvSpPr>
        <p:spPr>
          <a:xfrm>
            <a:off x="694592" y="641837"/>
            <a:ext cx="10503608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400" b="1" dirty="0">
                <a:solidFill>
                  <a:schemeClr val="lt1"/>
                </a:solidFill>
              </a:rPr>
              <a:t>NESSA NOVA VERSÃO PODE UTILIZAR TODA ARÉA ÚTIL DO SLIDE (16.9) </a:t>
            </a:r>
            <a:endParaRPr sz="3400" b="1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400" b="1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400" b="1" dirty="0">
                <a:solidFill>
                  <a:schemeClr val="lt1"/>
                </a:solidFill>
              </a:rPr>
              <a:t>ENTREGAR SEMPRE O SLIDE FINAL COM ESTE VERDE (CHROMA) COMO FUNDO PADRÃO PARA TODA A APRESENTAÇÃO.</a:t>
            </a:r>
            <a:endParaRPr sz="3400" b="1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400" b="1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400" b="1" dirty="0">
                <a:solidFill>
                  <a:schemeClr val="lt1"/>
                </a:solidFill>
              </a:rPr>
              <a:t>NÃO COLOCAR TEXTO E IMAGENS NA MARGEM BRANCA.</a:t>
            </a:r>
            <a:endParaRPr sz="3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147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Lucas Barbosa Ferreira</cp:lastModifiedBy>
  <cp:revision>16</cp:revision>
  <dcterms:created xsi:type="dcterms:W3CDTF">2024-04-02T20:34:23Z</dcterms:created>
  <dcterms:modified xsi:type="dcterms:W3CDTF">2024-10-15T19:30:07Z</dcterms:modified>
</cp:coreProperties>
</file>