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55934-B6C6-ACA1-8542-95D858DA9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F6E453-7D77-E43F-3CB4-78C433DF8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02412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5EF94056-A577-ED58-AFC5-FF566949E633}"/>
              </a:ext>
            </a:extLst>
          </p:cNvPr>
          <p:cNvSpPr txBox="1"/>
          <p:nvPr userDrawn="1"/>
        </p:nvSpPr>
        <p:spPr>
          <a:xfrm>
            <a:off x="843643" y="3614058"/>
            <a:ext cx="8147958" cy="224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904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0565B034-F938-BA37-598F-6BDE4C117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1">
            <a:extLst>
              <a:ext uri="{FF2B5EF4-FFF2-40B4-BE49-F238E27FC236}">
                <a16:creationId xmlns:a16="http://schemas.microsoft.com/office/drawing/2014/main" id="{53EB90AB-2AFF-3C6F-2B58-7C332C48E549}"/>
              </a:ext>
            </a:extLst>
          </p:cNvPr>
          <p:cNvSpPr txBox="1"/>
          <p:nvPr/>
        </p:nvSpPr>
        <p:spPr>
          <a:xfrm>
            <a:off x="804122" y="1042548"/>
            <a:ext cx="8827383" cy="7167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08000" tIns="108000" rIns="108000" bIns="108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0">
              <a:lnSpc>
                <a:spcPct val="90000"/>
              </a:lnSpc>
              <a:buClr>
                <a:schemeClr val="lt1"/>
              </a:buClr>
              <a:buSzPts val="4500"/>
            </a:pPr>
            <a:r>
              <a:rPr lang="pt-BR" sz="3600" b="1" dirty="0">
                <a:solidFill>
                  <a:srgbClr val="FFFFFF"/>
                </a:solidFill>
                <a:ea typeface="Arial"/>
                <a:cs typeface="Arial"/>
              </a:rPr>
              <a:t>DISCIPLINA</a:t>
            </a:r>
          </a:p>
        </p:txBody>
      </p:sp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0703000F-3C5A-12F7-73C9-412A98B3391A}"/>
              </a:ext>
            </a:extLst>
          </p:cNvPr>
          <p:cNvSpPr txBox="1"/>
          <p:nvPr/>
        </p:nvSpPr>
        <p:spPr>
          <a:xfrm>
            <a:off x="804122" y="3110449"/>
            <a:ext cx="826325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Tema d</a:t>
            </a:r>
            <a:r>
              <a:rPr lang="pt-BR" sz="2800" b="1" dirty="0">
                <a:solidFill>
                  <a:schemeClr val="lt1"/>
                </a:solidFill>
              </a:rPr>
              <a:t>a aula</a:t>
            </a:r>
            <a:endParaRPr lang="pt-BR" sz="2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77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481DC8-2DF1-1167-006D-768B0A1D90E8}"/>
              </a:ext>
            </a:extLst>
          </p:cNvPr>
          <p:cNvSpPr txBox="1">
            <a:spLocks/>
          </p:cNvSpPr>
          <p:nvPr/>
        </p:nvSpPr>
        <p:spPr>
          <a:xfrm>
            <a:off x="764738" y="1318424"/>
            <a:ext cx="10916021" cy="588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2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685800" marR="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24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143000" marR="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20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600200" marR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057400" marR="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514600" marR="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971800" marR="0" lvl="6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429000" marR="0" lvl="7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886200" marR="0" lvl="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Dicas!</a:t>
            </a: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Essa é uma disciplina com </a:t>
            </a: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 teoria.</a:t>
            </a: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Vamos valorizar o lado prático.</a:t>
            </a:r>
          </a:p>
          <a:p>
            <a:pPr>
              <a:buFontTx/>
              <a:buChar char="-"/>
            </a:pP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D2DEAC-36DD-DB91-1127-FDC7F2B75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420" y="959667"/>
            <a:ext cx="4694841" cy="21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51C3D588F25A4AB497B8AFEA7F0D0A" ma:contentTypeVersion="19" ma:contentTypeDescription="Crie um novo documento." ma:contentTypeScope="" ma:versionID="e15eb01cf62d32864bbd0a1759fac173">
  <xsd:schema xmlns:xsd="http://www.w3.org/2001/XMLSchema" xmlns:xs="http://www.w3.org/2001/XMLSchema" xmlns:p="http://schemas.microsoft.com/office/2006/metadata/properties" xmlns:ns2="fbe630a8-63f5-4c34-905b-29161e042444" xmlns:ns3="9ba2c373-8e0f-4c7e-bca6-785c70c3226f" targetNamespace="http://schemas.microsoft.com/office/2006/metadata/properties" ma:root="true" ma:fieldsID="5767cda4047441625963c0f7dc4c2e80" ns2:_="" ns3:_="">
    <xsd:import namespace="fbe630a8-63f5-4c34-905b-29161e042444"/>
    <xsd:import namespace="9ba2c373-8e0f-4c7e-bca6-785c70c32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630a8-63f5-4c34-905b-29161e0424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e480c80b-fff7-4d94-874e-4c2a310a21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2c373-8e0f-4c7e-bca6-785c70c3226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54e2a0b-8147-446e-b23c-a736f73f3726}" ma:internalName="TaxCatchAll" ma:showField="CatchAllData" ma:web="9ba2c373-8e0f-4c7e-bca6-785c70c322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a2c373-8e0f-4c7e-bca6-785c70c3226f" xsi:nil="true"/>
    <lcf76f155ced4ddcb4097134ff3c332f xmlns="fbe630a8-63f5-4c34-905b-29161e042444">
      <Terms xmlns="http://schemas.microsoft.com/office/infopath/2007/PartnerControls"/>
    </lcf76f155ced4ddcb4097134ff3c332f>
    <_Flow_SignoffStatus xmlns="fbe630a8-63f5-4c34-905b-29161e042444" xsi:nil="true"/>
  </documentManagement>
</p:properties>
</file>

<file path=customXml/itemProps1.xml><?xml version="1.0" encoding="utf-8"?>
<ds:datastoreItem xmlns:ds="http://schemas.openxmlformats.org/officeDocument/2006/customXml" ds:itemID="{103C5372-2A9C-4774-A81D-F5A852C5AB0C}"/>
</file>

<file path=customXml/itemProps2.xml><?xml version="1.0" encoding="utf-8"?>
<ds:datastoreItem xmlns:ds="http://schemas.openxmlformats.org/officeDocument/2006/customXml" ds:itemID="{3E70CC11-E5D7-4954-A68C-A86E692531F9}"/>
</file>

<file path=customXml/itemProps3.xml><?xml version="1.0" encoding="utf-8"?>
<ds:datastoreItem xmlns:ds="http://schemas.openxmlformats.org/officeDocument/2006/customXml" ds:itemID="{30133627-50EA-40FB-8A87-8D228584FE69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4" baseType="lpstr"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BOTTON</dc:creator>
  <cp:lastModifiedBy>Lucas Barbosa Ferreira</cp:lastModifiedBy>
  <cp:revision>2</cp:revision>
  <dcterms:created xsi:type="dcterms:W3CDTF">2025-08-12T19:57:18Z</dcterms:created>
  <dcterms:modified xsi:type="dcterms:W3CDTF">2025-08-12T20:23:40Z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0x0101001351C3D588F25A4AB497B8AFEA7F0D0A</vt:lpwstr>
  </property>
</Properties>
</file>